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2" r:id="rId5"/>
    <p:sldId id="263" r:id="rId6"/>
    <p:sldId id="264" r:id="rId7"/>
    <p:sldId id="261" r:id="rId8"/>
    <p:sldId id="265" r:id="rId9"/>
    <p:sldId id="266" r:id="rId10"/>
    <p:sldId id="267" r:id="rId11"/>
    <p:sldId id="268" r:id="rId12"/>
    <p:sldId id="272" r:id="rId13"/>
    <p:sldId id="274" r:id="rId14"/>
    <p:sldId id="270" r:id="rId15"/>
    <p:sldId id="269" r:id="rId16"/>
    <p:sldId id="277" r:id="rId17"/>
    <p:sldId id="273" r:id="rId18"/>
    <p:sldId id="276" r:id="rId19"/>
    <p:sldId id="275" r:id="rId20"/>
    <p:sldId id="279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C20794E-DC49-4625-9533-EC4EC15EB456}">
          <p14:sldIdLst>
            <p14:sldId id="256"/>
            <p14:sldId id="257"/>
            <p14:sldId id="258"/>
            <p14:sldId id="262"/>
            <p14:sldId id="263"/>
            <p14:sldId id="264"/>
            <p14:sldId id="261"/>
            <p14:sldId id="265"/>
            <p14:sldId id="266"/>
            <p14:sldId id="267"/>
            <p14:sldId id="268"/>
            <p14:sldId id="272"/>
            <p14:sldId id="274"/>
            <p14:sldId id="270"/>
            <p14:sldId id="269"/>
            <p14:sldId id="277"/>
            <p14:sldId id="273"/>
            <p14:sldId id="276"/>
            <p14:sldId id="275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5F9"/>
    <a:srgbClr val="FFFFFF"/>
    <a:srgbClr val="C9D6DF"/>
    <a:srgbClr val="52616B"/>
    <a:srgbClr val="1E2022"/>
    <a:srgbClr val="363434"/>
    <a:srgbClr val="5C5757"/>
    <a:srgbClr val="62929A"/>
    <a:srgbClr val="EFECEC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60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6A0B50-4818-48D9-A4D5-42EB33242EE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AE055-7BBA-4140-A796-086831F1E8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406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5DC017-1679-4587-A1C6-B55C95DAE6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AC336F3-A6D9-4390-8B4B-61D454F68B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69C451-6797-4A0E-BCC4-161F76866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B311B0-B66F-4A3E-BD1B-05A75F642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700160-59C5-4BAE-8F48-FEA700993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3873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BBCCAC-D02B-4206-944F-CBB67766F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C495DB4-7392-4AA7-A19F-5D90300041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9217A2-B5BA-499F-8FAB-BECE86C2C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B1CDEA-85F2-47DA-9812-52BE60AE6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81F64A-F4D7-4134-95E8-4482CBD35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0382A51-5F93-4521-9CD1-AE660C4934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47F737-9A0E-439E-8CA4-62425A2CB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161357-8629-4646-8E0A-7CF8C8D07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2AB45F-FE42-40E4-AD9F-C53D5B2F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2F9B34-E0C9-4701-B22B-5B751D64D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1314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E25ED4-BD53-4591-B781-AE48FAC91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99C8AA-EB84-4CDA-AC45-C07B7A492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CEC1FA-6158-440C-A777-B91BDAE96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B7FA45-37D1-4C90-9709-AD9C52A40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C7A69D-C3FC-43A0-AE62-40A0B772C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0643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5E9766-A6EA-4591-9BD5-A01812F01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ED5C01-3FA4-4D2C-88A4-75A7A0A14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1DEDD7-9E58-4606-90F0-BB96660A7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3CBCB2-CF57-4528-9CD1-52BF0D1F6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7359AE-6867-41E8-A052-B498ED557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805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57584-EFC5-4DBC-8DD6-7448E25E4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0B8E35-333B-433E-9B4B-B2BD2E8869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9C0FECC-C8A4-4B41-AA3A-67A7934CE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DDC742-D8C1-403D-BE4E-A1FB8E4FE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11608DA-823E-440A-8238-BC86C74EE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9BC635-C4D1-4F4B-8245-3F6820E57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829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F46E0E-AFE6-4CAA-8CBE-7532D0541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6D24BB-A138-4CE6-BE55-2AFE69A58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95E36C8-65B5-4E41-83AB-40A43BF65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FB579BF-D369-4F19-B346-E378417332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FEC4F7B-36FE-4857-BE69-590F5A8EA2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B174C7-6043-446C-9D2F-9E7C79071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C9438CC-B41A-4BA6-894B-D1C9DF11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A8743FF-2ED2-4A93-966B-300CE01A1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9785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31286-D9F7-481B-ACB5-4677686CA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61BC74C-CC6E-4C8A-AC29-D2F173A92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73404A-0386-4D23-AA87-D60370EAC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12F9156-F0E9-44D9-965E-E96C4CD40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829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69010A-B3D9-4160-9B9A-0D3F162B4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352F65D-CD56-43DF-9E66-F0EEBDA0F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D8DF678-22FF-4961-9C28-518E92566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673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6B63B1-05A4-4F54-B07A-462CF754E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4C9D7C-F274-49B5-A8FE-2B9E1AFF6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04F24CA-5AE2-4478-877D-C8974A5E96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9BA658-B485-42CC-90E6-AFEE26403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498074E-7340-46EC-9E3F-59DA5AFC6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055A7F-10C6-464B-B63B-A8010F2D8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871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00B803-FD56-46BC-8F48-930CBE6B8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CA3D41B-3450-45CD-85A1-44061C6FEF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8D1850-E5C8-49E5-B47B-01AC42254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1D0B72-55F8-415C-AFAA-418D38A22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4C9E39A-35CC-4496-B1DB-F61B40C10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45F914-066D-474D-A9A0-40C67CA83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948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5CE1AAB-CA81-4699-B48F-A53E54422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7C82ED-6DFE-45C8-B7C5-AE5581929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6C87E9-F51E-4799-9187-F6B0D7BA6B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C7E62-15C6-47D0-B9D7-A3E466C2B5CC}" type="datetimeFigureOut">
              <a:rPr lang="zh-CN" altLang="en-US" smtClean="0"/>
              <a:t>2018/10/14 Sunday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05BEAE-43B6-4708-B9B8-E4F0BE1279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A7ADF8-8465-4139-8A89-B80B89B65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D0AE3-4805-4830-BB48-E3BF5086AC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29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83A19C6-DDE8-4443-9B71-2FD0E85F8486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77B1D42-4821-4B4A-BF39-D7AD6EE040E7}"/>
              </a:ext>
            </a:extLst>
          </p:cNvPr>
          <p:cNvSpPr txBox="1"/>
          <p:nvPr/>
        </p:nvSpPr>
        <p:spPr>
          <a:xfrm>
            <a:off x="1703697" y="1863446"/>
            <a:ext cx="281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宗教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5F4F3AB-264B-4F8D-A3B8-EC2B92FC04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5416"/>
          <a:stretch/>
        </p:blipFill>
        <p:spPr>
          <a:xfrm>
            <a:off x="6095998" y="2676078"/>
            <a:ext cx="786453" cy="142428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CFBA7AE-FDC7-469F-97C7-06DA9F5C97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416"/>
          <a:stretch/>
        </p:blipFill>
        <p:spPr>
          <a:xfrm>
            <a:off x="5309548" y="2676079"/>
            <a:ext cx="786452" cy="142428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231F568-A15A-4589-99CE-9469F640AAD4}"/>
              </a:ext>
            </a:extLst>
          </p:cNvPr>
          <p:cNvSpPr txBox="1"/>
          <p:nvPr/>
        </p:nvSpPr>
        <p:spPr>
          <a:xfrm>
            <a:off x="8886223" y="410036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科学</a:t>
            </a:r>
          </a:p>
        </p:txBody>
      </p:sp>
    </p:spTree>
    <p:extLst>
      <p:ext uri="{BB962C8B-B14F-4D97-AF65-F5344CB8AC3E}">
        <p14:creationId xmlns:p14="http://schemas.microsoft.com/office/powerpoint/2010/main" val="2444037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0283EE-4BE2-4379-8C58-5B30B790F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B455656-17FF-44B4-A20E-50E70ECC8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71621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2584D9-9293-451F-92D6-3B06A54FE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DE6AF6C-CBF5-4A45-9CD3-71BA52E6C8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81164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2D746C-9FBC-4D2A-9266-1FA82C3CC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883A48E-A2D9-41DB-91DF-51D8C7B700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98790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DBC815-DFA9-44B9-9D6C-7EB7FA710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16B4E1A-26D8-4F80-9208-CACD16BE1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56763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C010E1E-6BDC-4CA6-9B35-291C42792FE5}"/>
              </a:ext>
            </a:extLst>
          </p:cNvPr>
          <p:cNvSpPr/>
          <p:nvPr/>
        </p:nvSpPr>
        <p:spPr>
          <a:xfrm>
            <a:off x="2159666" y="2967335"/>
            <a:ext cx="78726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为什么会爆发宗教改革？</a:t>
            </a:r>
          </a:p>
        </p:txBody>
      </p:sp>
    </p:spTree>
    <p:extLst>
      <p:ext uri="{BB962C8B-B14F-4D97-AF65-F5344CB8AC3E}">
        <p14:creationId xmlns:p14="http://schemas.microsoft.com/office/powerpoint/2010/main" val="1226926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42ABD80-6CC1-4551-A8F3-39CC69B5E896}"/>
              </a:ext>
            </a:extLst>
          </p:cNvPr>
          <p:cNvSpPr/>
          <p:nvPr/>
        </p:nvSpPr>
        <p:spPr>
          <a:xfrm>
            <a:off x="1002302" y="2967335"/>
            <a:ext cx="1018740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为什么欧洲有基督教，而中国在同时期没有</a:t>
            </a:r>
            <a:r>
              <a:rPr lang="zh-CN" altLang="en-US" sz="32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类似</a:t>
            </a:r>
            <a:r>
              <a:rPr lang="zh-CN" altLang="en-US" sz="32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宗教？</a:t>
            </a:r>
          </a:p>
        </p:txBody>
      </p:sp>
    </p:spTree>
    <p:extLst>
      <p:ext uri="{BB962C8B-B14F-4D97-AF65-F5344CB8AC3E}">
        <p14:creationId xmlns:p14="http://schemas.microsoft.com/office/powerpoint/2010/main" val="903993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1EF11DA-C0A4-44E4-A5EB-705F302424E9}"/>
              </a:ext>
            </a:extLst>
          </p:cNvPr>
          <p:cNvSpPr/>
          <p:nvPr/>
        </p:nvSpPr>
        <p:spPr>
          <a:xfrm>
            <a:off x="3926175" y="2967335"/>
            <a:ext cx="43396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/>
                <a:pattFill prst="dkUpDiag">
                  <a:fgClr>
                    <a:srgbClr val="52616B"/>
                  </a:fgClr>
                  <a:bgClr>
                    <a:srgbClr val="1E2022"/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信仰是什么</a:t>
            </a:r>
            <a:r>
              <a:rPr lang="zh-CN" altLang="en-US" sz="5400" b="1" cap="none" spc="0" dirty="0">
                <a:ln/>
                <a:pattFill prst="dkUpDiag">
                  <a:fgClr>
                    <a:srgbClr val="52616B"/>
                  </a:fgClr>
                  <a:bgClr>
                    <a:srgbClr val="1E2022"/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DFC6091-8D38-4646-BF83-3E43FF90FE47}"/>
              </a:ext>
            </a:extLst>
          </p:cNvPr>
          <p:cNvSpPr txBox="1"/>
          <p:nvPr/>
        </p:nvSpPr>
        <p:spPr>
          <a:xfrm>
            <a:off x="1366788" y="1352697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52616B"/>
                </a:solidFill>
              </a:rPr>
              <a:t>飞天意面神教是什么？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41EA9EF-AC73-408C-80EC-9D32AC91E7A1}"/>
              </a:ext>
            </a:extLst>
          </p:cNvPr>
          <p:cNvSpPr txBox="1"/>
          <p:nvPr/>
        </p:nvSpPr>
        <p:spPr>
          <a:xfrm>
            <a:off x="6890086" y="5143447"/>
            <a:ext cx="35702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52616B"/>
                </a:solidFill>
              </a:rPr>
              <a:t>	</a:t>
            </a:r>
            <a:r>
              <a:rPr lang="zh-CN" altLang="en-US" sz="2400" dirty="0">
                <a:solidFill>
                  <a:srgbClr val="52616B"/>
                </a:solidFill>
              </a:rPr>
              <a:t>信仰马克思主义</a:t>
            </a:r>
            <a:endParaRPr lang="en-US" altLang="zh-CN" sz="2400" dirty="0">
              <a:solidFill>
                <a:srgbClr val="52616B"/>
              </a:solidFill>
            </a:endParaRPr>
          </a:p>
          <a:p>
            <a:r>
              <a:rPr lang="zh-CN" altLang="en-US" sz="2400" dirty="0">
                <a:solidFill>
                  <a:srgbClr val="52616B"/>
                </a:solidFill>
              </a:rPr>
              <a:t>和信仰宗教有什么区别？</a:t>
            </a:r>
          </a:p>
        </p:txBody>
      </p:sp>
    </p:spTree>
    <p:extLst>
      <p:ext uri="{BB962C8B-B14F-4D97-AF65-F5344CB8AC3E}">
        <p14:creationId xmlns:p14="http://schemas.microsoft.com/office/powerpoint/2010/main" val="3907228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5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80E0616-F791-48EC-AC2B-1F37D855F035}"/>
              </a:ext>
            </a:extLst>
          </p:cNvPr>
          <p:cNvSpPr/>
          <p:nvPr/>
        </p:nvSpPr>
        <p:spPr>
          <a:xfrm>
            <a:off x="3926176" y="2967335"/>
            <a:ext cx="43396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/>
                <a:pattFill prst="dkUpDiag">
                  <a:fgClr>
                    <a:srgbClr val="52616B"/>
                  </a:fgClr>
                  <a:bgClr>
                    <a:srgbClr val="1E2022"/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科学</a:t>
            </a:r>
            <a:r>
              <a:rPr lang="zh-CN" altLang="en-US" sz="5400" b="1" dirty="0">
                <a:ln/>
                <a:pattFill prst="dkUpDiag">
                  <a:fgClr>
                    <a:srgbClr val="52616B"/>
                  </a:fgClr>
                  <a:bgClr>
                    <a:srgbClr val="1E2022"/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是什么？</a:t>
            </a:r>
            <a:endParaRPr lang="zh-CN" altLang="en-US" sz="5400" b="1" cap="none" spc="0" dirty="0">
              <a:ln/>
              <a:pattFill prst="dkUpDiag">
                <a:fgClr>
                  <a:srgbClr val="52616B"/>
                </a:fgClr>
                <a:bgClr>
                  <a:srgbClr val="1E2022"/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6A91705-A4B4-4A74-8249-65238C0DE912}"/>
              </a:ext>
            </a:extLst>
          </p:cNvPr>
          <p:cNvSpPr txBox="1"/>
          <p:nvPr/>
        </p:nvSpPr>
        <p:spPr>
          <a:xfrm>
            <a:off x="2079057" y="174733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52616B"/>
                </a:solidFill>
              </a:rPr>
              <a:t>自然的哲学研究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6091736-45E1-40A6-9A4D-1989547F68BF}"/>
              </a:ext>
            </a:extLst>
          </p:cNvPr>
          <p:cNvSpPr txBox="1"/>
          <p:nvPr/>
        </p:nvSpPr>
        <p:spPr>
          <a:xfrm>
            <a:off x="7902341" y="454312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52616B"/>
                </a:solidFill>
              </a:rPr>
              <a:t>现代科学</a:t>
            </a:r>
          </a:p>
        </p:txBody>
      </p:sp>
    </p:spTree>
    <p:extLst>
      <p:ext uri="{BB962C8B-B14F-4D97-AF65-F5344CB8AC3E}">
        <p14:creationId xmlns:p14="http://schemas.microsoft.com/office/powerpoint/2010/main" val="38895371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06C2A23-C474-4475-9B3C-87FBB453B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969" y="324624"/>
            <a:ext cx="10166062" cy="620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36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60846FE-BC4E-4043-9262-C8DAE309D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52" y="5734"/>
            <a:ext cx="10679261" cy="684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37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CE476DF-E65E-4CBE-99B4-B86CC0681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134" y="0"/>
            <a:ext cx="358573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802A85E-A268-4F5D-BFAA-994B56812F97}"/>
              </a:ext>
            </a:extLst>
          </p:cNvPr>
          <p:cNvSpPr/>
          <p:nvPr/>
        </p:nvSpPr>
        <p:spPr>
          <a:xfrm>
            <a:off x="323181" y="2967335"/>
            <a:ext cx="158248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目录</a:t>
            </a:r>
            <a:endParaRPr lang="zh-CN" alt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913474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83A19C6-DDE8-4443-9B71-2FD0E85F8486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77B1D42-4821-4B4A-BF39-D7AD6EE040E7}"/>
              </a:ext>
            </a:extLst>
          </p:cNvPr>
          <p:cNvSpPr txBox="1"/>
          <p:nvPr/>
        </p:nvSpPr>
        <p:spPr>
          <a:xfrm>
            <a:off x="1703697" y="1863446"/>
            <a:ext cx="2819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</a:rPr>
              <a:t>宗教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5F4F3AB-264B-4F8D-A3B8-EC2B92FC04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5416"/>
          <a:stretch/>
        </p:blipFill>
        <p:spPr>
          <a:xfrm>
            <a:off x="6095998" y="2676078"/>
            <a:ext cx="786453" cy="142428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CFBA7AE-FDC7-469F-97C7-06DA9F5C97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416"/>
          <a:stretch/>
        </p:blipFill>
        <p:spPr>
          <a:xfrm>
            <a:off x="5309548" y="2676079"/>
            <a:ext cx="786452" cy="1424284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231F568-A15A-4589-99CE-9469F640AAD4}"/>
              </a:ext>
            </a:extLst>
          </p:cNvPr>
          <p:cNvSpPr txBox="1"/>
          <p:nvPr/>
        </p:nvSpPr>
        <p:spPr>
          <a:xfrm>
            <a:off x="8886223" y="410036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科学</a:t>
            </a:r>
          </a:p>
        </p:txBody>
      </p:sp>
    </p:spTree>
    <p:extLst>
      <p:ext uri="{BB962C8B-B14F-4D97-AF65-F5344CB8AC3E}">
        <p14:creationId xmlns:p14="http://schemas.microsoft.com/office/powerpoint/2010/main" val="2195039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34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839CF67F-CF63-442F-9F52-1E37149F007C}"/>
              </a:ext>
            </a:extLst>
          </p:cNvPr>
          <p:cNvSpPr txBox="1"/>
          <p:nvPr/>
        </p:nvSpPr>
        <p:spPr>
          <a:xfrm>
            <a:off x="1600246" y="67941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公元一世纪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AFCF839-2D98-4435-B842-B881855AC8F6}"/>
              </a:ext>
            </a:extLst>
          </p:cNvPr>
          <p:cNvSpPr txBox="1"/>
          <p:nvPr/>
        </p:nvSpPr>
        <p:spPr>
          <a:xfrm>
            <a:off x="7573328" y="679415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自犹太教中诞生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4AF0855-1CD5-4A74-8375-529D7D298405}"/>
              </a:ext>
            </a:extLst>
          </p:cNvPr>
          <p:cNvSpPr txBox="1"/>
          <p:nvPr/>
        </p:nvSpPr>
        <p:spPr>
          <a:xfrm>
            <a:off x="1600245" y="1396401"/>
            <a:ext cx="14318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公元</a:t>
            </a:r>
            <a:r>
              <a:rPr lang="en-US" altLang="zh-CN" sz="2400" dirty="0">
                <a:solidFill>
                  <a:srgbClr val="EFECEC"/>
                </a:solidFill>
              </a:rPr>
              <a:t>64</a:t>
            </a:r>
            <a:r>
              <a:rPr lang="zh-CN" altLang="en-US" sz="2400" dirty="0">
                <a:solidFill>
                  <a:srgbClr val="EFECEC"/>
                </a:solidFill>
              </a:rPr>
              <a:t>年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00B1FD2-87DC-4FB2-8EA8-D63FC86CD679}"/>
              </a:ext>
            </a:extLst>
          </p:cNvPr>
          <p:cNvSpPr txBox="1"/>
          <p:nvPr/>
        </p:nvSpPr>
        <p:spPr>
          <a:xfrm>
            <a:off x="7573328" y="139640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罗马大火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43AABEF-CFC6-480D-A291-2AF1B68A9939}"/>
              </a:ext>
            </a:extLst>
          </p:cNvPr>
          <p:cNvSpPr txBox="1"/>
          <p:nvPr/>
        </p:nvSpPr>
        <p:spPr>
          <a:xfrm>
            <a:off x="1600245" y="2294422"/>
            <a:ext cx="1593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公元</a:t>
            </a:r>
            <a:r>
              <a:rPr lang="en-US" altLang="zh-CN" sz="2400" dirty="0">
                <a:solidFill>
                  <a:srgbClr val="EFECEC"/>
                </a:solidFill>
              </a:rPr>
              <a:t>313</a:t>
            </a:r>
            <a:r>
              <a:rPr lang="zh-CN" altLang="en-US" sz="2400" dirty="0">
                <a:solidFill>
                  <a:srgbClr val="EFECEC"/>
                </a:solidFill>
              </a:rPr>
              <a:t>年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D8F269E-9855-4035-84E9-5E07DCF40D64}"/>
              </a:ext>
            </a:extLst>
          </p:cNvPr>
          <p:cNvSpPr txBox="1"/>
          <p:nvPr/>
        </p:nvSpPr>
        <p:spPr>
          <a:xfrm>
            <a:off x="7573328" y="2290251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君士坦丁大帝</a:t>
            </a:r>
            <a:r>
              <a:rPr lang="en-US" altLang="zh-CN" sz="2400" dirty="0">
                <a:solidFill>
                  <a:srgbClr val="EFECEC"/>
                </a:solidFill>
              </a:rPr>
              <a:t>——</a:t>
            </a:r>
            <a:r>
              <a:rPr lang="zh-CN" altLang="en-US" sz="2400" dirty="0">
                <a:solidFill>
                  <a:srgbClr val="EFECEC"/>
                </a:solidFill>
              </a:rPr>
              <a:t>米兰敕令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58EDD98-E8EE-4BC9-99CB-2E225C7EA14E}"/>
              </a:ext>
            </a:extLst>
          </p:cNvPr>
          <p:cNvSpPr txBox="1"/>
          <p:nvPr/>
        </p:nvSpPr>
        <p:spPr>
          <a:xfrm>
            <a:off x="1600245" y="3027514"/>
            <a:ext cx="15937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公元</a:t>
            </a:r>
            <a:r>
              <a:rPr lang="en-US" altLang="zh-CN" sz="2400" dirty="0">
                <a:solidFill>
                  <a:srgbClr val="EFECEC"/>
                </a:solidFill>
              </a:rPr>
              <a:t>380</a:t>
            </a:r>
            <a:r>
              <a:rPr lang="zh-CN" altLang="en-US" sz="2400" dirty="0">
                <a:solidFill>
                  <a:srgbClr val="EFECEC"/>
                </a:solidFill>
              </a:rPr>
              <a:t>年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C8CB32A-4140-4FED-8EBF-14DE4D10BEF2}"/>
              </a:ext>
            </a:extLst>
          </p:cNvPr>
          <p:cNvSpPr txBox="1"/>
          <p:nvPr/>
        </p:nvSpPr>
        <p:spPr>
          <a:xfrm>
            <a:off x="1600245" y="3993166"/>
            <a:ext cx="1755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公元</a:t>
            </a:r>
            <a:r>
              <a:rPr lang="en-US" altLang="zh-CN" sz="2400" dirty="0">
                <a:solidFill>
                  <a:srgbClr val="EFECEC"/>
                </a:solidFill>
              </a:rPr>
              <a:t>1054</a:t>
            </a:r>
            <a:r>
              <a:rPr lang="zh-CN" altLang="en-US" sz="2400" dirty="0">
                <a:solidFill>
                  <a:srgbClr val="EFECEC"/>
                </a:solidFill>
              </a:rPr>
              <a:t>年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8001228-2140-4824-849D-6032D1397C6C}"/>
              </a:ext>
            </a:extLst>
          </p:cNvPr>
          <p:cNvSpPr txBox="1"/>
          <p:nvPr/>
        </p:nvSpPr>
        <p:spPr>
          <a:xfrm>
            <a:off x="1600245" y="542048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中世纪晚期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243E6DF-585D-458C-9F95-F0A3FB1F3C40}"/>
              </a:ext>
            </a:extLst>
          </p:cNvPr>
          <p:cNvSpPr txBox="1"/>
          <p:nvPr/>
        </p:nvSpPr>
        <p:spPr>
          <a:xfrm>
            <a:off x="7573328" y="3027513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罗马帝国国教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7D401A6-CC37-4706-BD0B-A1D0104F4555}"/>
              </a:ext>
            </a:extLst>
          </p:cNvPr>
          <p:cNvSpPr txBox="1"/>
          <p:nvPr/>
        </p:nvSpPr>
        <p:spPr>
          <a:xfrm>
            <a:off x="7573328" y="3993166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东西教会大分裂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46D299E-6B7E-40D8-9627-11A1309C10E5}"/>
              </a:ext>
            </a:extLst>
          </p:cNvPr>
          <p:cNvSpPr txBox="1"/>
          <p:nvPr/>
        </p:nvSpPr>
        <p:spPr>
          <a:xfrm>
            <a:off x="7573328" y="546306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赎罪券、猎巫运动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01FBD27-130A-4C45-BFFE-2F91A1191ED0}"/>
              </a:ext>
            </a:extLst>
          </p:cNvPr>
          <p:cNvSpPr txBox="1"/>
          <p:nvPr/>
        </p:nvSpPr>
        <p:spPr>
          <a:xfrm>
            <a:off x="1600245" y="4617204"/>
            <a:ext cx="3018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FECEC"/>
                </a:solidFill>
              </a:rPr>
              <a:t>公元</a:t>
            </a:r>
            <a:r>
              <a:rPr lang="en-US" altLang="zh-CN" sz="2400" dirty="0">
                <a:solidFill>
                  <a:srgbClr val="EFECEC"/>
                </a:solidFill>
              </a:rPr>
              <a:t>1096</a:t>
            </a:r>
            <a:r>
              <a:rPr lang="zh-CN" altLang="en-US" sz="2400" dirty="0">
                <a:solidFill>
                  <a:srgbClr val="EFECEC"/>
                </a:solidFill>
              </a:rPr>
              <a:t>年－</a:t>
            </a:r>
            <a:r>
              <a:rPr lang="en-US" altLang="zh-CN" sz="2400" dirty="0">
                <a:solidFill>
                  <a:srgbClr val="EFECEC"/>
                </a:solidFill>
              </a:rPr>
              <a:t>1291</a:t>
            </a:r>
            <a:r>
              <a:rPr lang="zh-CN" altLang="en-US" sz="2400" dirty="0">
                <a:solidFill>
                  <a:srgbClr val="EFECEC"/>
                </a:solidFill>
              </a:rPr>
              <a:t>年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8A1CA0F-77D8-426E-9083-BCD8293AD6C0}"/>
              </a:ext>
            </a:extLst>
          </p:cNvPr>
          <p:cNvSpPr txBox="1"/>
          <p:nvPr/>
        </p:nvSpPr>
        <p:spPr>
          <a:xfrm>
            <a:off x="7573328" y="4617204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十字军东征</a:t>
            </a: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104EBAAA-9A7D-496A-B0E7-5A1430B0029A}"/>
              </a:ext>
            </a:extLst>
          </p:cNvPr>
          <p:cNvCxnSpPr/>
          <p:nvPr/>
        </p:nvCxnSpPr>
        <p:spPr>
          <a:xfrm>
            <a:off x="1280160" y="679415"/>
            <a:ext cx="0" cy="5326749"/>
          </a:xfrm>
          <a:prstGeom prst="line">
            <a:avLst/>
          </a:prstGeom>
          <a:ln w="28575">
            <a:solidFill>
              <a:srgbClr val="62929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>
            <a:extLst>
              <a:ext uri="{FF2B5EF4-FFF2-40B4-BE49-F238E27FC236}">
                <a16:creationId xmlns:a16="http://schemas.microsoft.com/office/drawing/2014/main" id="{7B02352A-7025-49F6-9221-F53B5C724AD5}"/>
              </a:ext>
            </a:extLst>
          </p:cNvPr>
          <p:cNvSpPr/>
          <p:nvPr/>
        </p:nvSpPr>
        <p:spPr>
          <a:xfrm>
            <a:off x="1203158" y="849139"/>
            <a:ext cx="154004" cy="154004"/>
          </a:xfrm>
          <a:prstGeom prst="ellipse">
            <a:avLst/>
          </a:prstGeom>
          <a:solidFill>
            <a:srgbClr val="5C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8F9C839E-1409-4F0F-81E6-6817C726306A}"/>
              </a:ext>
            </a:extLst>
          </p:cNvPr>
          <p:cNvSpPr/>
          <p:nvPr/>
        </p:nvSpPr>
        <p:spPr>
          <a:xfrm>
            <a:off x="1203158" y="1552482"/>
            <a:ext cx="154004" cy="154004"/>
          </a:xfrm>
          <a:prstGeom prst="ellipse">
            <a:avLst/>
          </a:prstGeom>
          <a:solidFill>
            <a:srgbClr val="5C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DDB6616-8A84-4672-964A-575B6FE82664}"/>
              </a:ext>
            </a:extLst>
          </p:cNvPr>
          <p:cNvSpPr/>
          <p:nvPr/>
        </p:nvSpPr>
        <p:spPr>
          <a:xfrm>
            <a:off x="1202329" y="3177714"/>
            <a:ext cx="154004" cy="154004"/>
          </a:xfrm>
          <a:prstGeom prst="ellipse">
            <a:avLst/>
          </a:prstGeom>
          <a:solidFill>
            <a:srgbClr val="5C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AF19887A-1982-4F07-8595-7AF7A9726117}"/>
              </a:ext>
            </a:extLst>
          </p:cNvPr>
          <p:cNvSpPr/>
          <p:nvPr/>
        </p:nvSpPr>
        <p:spPr>
          <a:xfrm>
            <a:off x="1202329" y="4146996"/>
            <a:ext cx="154004" cy="154004"/>
          </a:xfrm>
          <a:prstGeom prst="ellipse">
            <a:avLst/>
          </a:prstGeom>
          <a:solidFill>
            <a:srgbClr val="5C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DEF22C72-AD06-4DA2-8E38-C597F67A01F0}"/>
              </a:ext>
            </a:extLst>
          </p:cNvPr>
          <p:cNvSpPr/>
          <p:nvPr/>
        </p:nvSpPr>
        <p:spPr>
          <a:xfrm>
            <a:off x="1202329" y="4771034"/>
            <a:ext cx="154004" cy="154004"/>
          </a:xfrm>
          <a:prstGeom prst="ellipse">
            <a:avLst/>
          </a:prstGeom>
          <a:solidFill>
            <a:srgbClr val="5C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D0F873A0-9F3B-4275-B8A6-E3137032E456}"/>
              </a:ext>
            </a:extLst>
          </p:cNvPr>
          <p:cNvSpPr/>
          <p:nvPr/>
        </p:nvSpPr>
        <p:spPr>
          <a:xfrm>
            <a:off x="1203158" y="5574314"/>
            <a:ext cx="154004" cy="154004"/>
          </a:xfrm>
          <a:prstGeom prst="ellipse">
            <a:avLst/>
          </a:prstGeom>
          <a:solidFill>
            <a:srgbClr val="5C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9C7EA6D1-44B1-4C57-8885-D4BFDAAA64A8}"/>
              </a:ext>
            </a:extLst>
          </p:cNvPr>
          <p:cNvSpPr/>
          <p:nvPr/>
        </p:nvSpPr>
        <p:spPr>
          <a:xfrm>
            <a:off x="1246473" y="892454"/>
            <a:ext cx="67374" cy="67374"/>
          </a:xfrm>
          <a:prstGeom prst="ellipse">
            <a:avLst/>
          </a:prstGeom>
          <a:solidFill>
            <a:srgbClr val="363434"/>
          </a:solidFill>
          <a:ln>
            <a:solidFill>
              <a:srgbClr val="36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3A22B8E1-EC5F-4FC7-AEF1-836E5E80CF6D}"/>
              </a:ext>
            </a:extLst>
          </p:cNvPr>
          <p:cNvSpPr/>
          <p:nvPr/>
        </p:nvSpPr>
        <p:spPr>
          <a:xfrm>
            <a:off x="1246473" y="1592168"/>
            <a:ext cx="67374" cy="67374"/>
          </a:xfrm>
          <a:prstGeom prst="ellipse">
            <a:avLst/>
          </a:prstGeom>
          <a:solidFill>
            <a:srgbClr val="363434"/>
          </a:solidFill>
          <a:ln>
            <a:solidFill>
              <a:srgbClr val="36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D1F8F9DD-04A5-463A-A0E6-DA63886C1001}"/>
              </a:ext>
            </a:extLst>
          </p:cNvPr>
          <p:cNvSpPr/>
          <p:nvPr/>
        </p:nvSpPr>
        <p:spPr>
          <a:xfrm>
            <a:off x="1202329" y="2458694"/>
            <a:ext cx="154004" cy="154004"/>
          </a:xfrm>
          <a:prstGeom prst="ellipse">
            <a:avLst/>
          </a:prstGeom>
          <a:solidFill>
            <a:srgbClr val="5C57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7C09384D-8EFE-459D-891E-7F4F27337166}"/>
              </a:ext>
            </a:extLst>
          </p:cNvPr>
          <p:cNvSpPr/>
          <p:nvPr/>
        </p:nvSpPr>
        <p:spPr>
          <a:xfrm>
            <a:off x="1245644" y="2498380"/>
            <a:ext cx="67374" cy="67374"/>
          </a:xfrm>
          <a:prstGeom prst="ellipse">
            <a:avLst/>
          </a:prstGeom>
          <a:solidFill>
            <a:srgbClr val="363434"/>
          </a:solidFill>
          <a:ln>
            <a:solidFill>
              <a:srgbClr val="36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AE407925-4C36-4484-A4A4-48AEF573F790}"/>
              </a:ext>
            </a:extLst>
          </p:cNvPr>
          <p:cNvSpPr/>
          <p:nvPr/>
        </p:nvSpPr>
        <p:spPr>
          <a:xfrm>
            <a:off x="1245644" y="3224658"/>
            <a:ext cx="67374" cy="67374"/>
          </a:xfrm>
          <a:prstGeom prst="ellipse">
            <a:avLst/>
          </a:prstGeom>
          <a:solidFill>
            <a:srgbClr val="363434"/>
          </a:solidFill>
          <a:ln>
            <a:solidFill>
              <a:srgbClr val="36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2094841F-ADE8-4449-AE77-3C729DE09D67}"/>
              </a:ext>
            </a:extLst>
          </p:cNvPr>
          <p:cNvSpPr/>
          <p:nvPr/>
        </p:nvSpPr>
        <p:spPr>
          <a:xfrm>
            <a:off x="1245644" y="4190311"/>
            <a:ext cx="67374" cy="67374"/>
          </a:xfrm>
          <a:prstGeom prst="ellipse">
            <a:avLst/>
          </a:prstGeom>
          <a:solidFill>
            <a:srgbClr val="363434"/>
          </a:solidFill>
          <a:ln>
            <a:solidFill>
              <a:srgbClr val="36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F87AA43A-7624-47E9-BDE0-23AE55046396}"/>
              </a:ext>
            </a:extLst>
          </p:cNvPr>
          <p:cNvSpPr/>
          <p:nvPr/>
        </p:nvSpPr>
        <p:spPr>
          <a:xfrm>
            <a:off x="1245644" y="4814349"/>
            <a:ext cx="67374" cy="67374"/>
          </a:xfrm>
          <a:prstGeom prst="ellipse">
            <a:avLst/>
          </a:prstGeom>
          <a:solidFill>
            <a:srgbClr val="363434"/>
          </a:solidFill>
          <a:ln>
            <a:solidFill>
              <a:srgbClr val="36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06761946-A1DC-4516-9FE1-781C04663744}"/>
              </a:ext>
            </a:extLst>
          </p:cNvPr>
          <p:cNvSpPr/>
          <p:nvPr/>
        </p:nvSpPr>
        <p:spPr>
          <a:xfrm>
            <a:off x="1245644" y="5625511"/>
            <a:ext cx="67374" cy="67374"/>
          </a:xfrm>
          <a:prstGeom prst="ellipse">
            <a:avLst/>
          </a:prstGeom>
          <a:solidFill>
            <a:srgbClr val="363434"/>
          </a:solidFill>
          <a:ln>
            <a:solidFill>
              <a:srgbClr val="36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6217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365D2C-6763-4EAE-B0C0-CCD26A690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88230F1-BC8D-48A7-AEFB-EBDC1459A8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89657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5A427C-F565-433F-97B5-076D4035E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15D22F6-2A95-407A-9BBD-9A2007FE2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28078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9B8AF1-15B7-4818-AE19-800F0B25F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1490C71-B8F7-4A3E-B498-E3EBAB8C6F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76775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A56D067F-F49E-4B28-911B-7940EB25818C}"/>
              </a:ext>
            </a:extLst>
          </p:cNvPr>
          <p:cNvSpPr/>
          <p:nvPr/>
        </p:nvSpPr>
        <p:spPr>
          <a:xfrm>
            <a:off x="4618671" y="2967335"/>
            <a:ext cx="29546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宗教改革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E7C8279-B73A-4271-897D-DD549031CFF0}"/>
              </a:ext>
            </a:extLst>
          </p:cNvPr>
          <p:cNvSpPr/>
          <p:nvPr/>
        </p:nvSpPr>
        <p:spPr>
          <a:xfrm>
            <a:off x="7361572" y="4219314"/>
            <a:ext cx="3679213" cy="923330"/>
          </a:xfrm>
          <a:prstGeom prst="rect">
            <a:avLst/>
          </a:prstGeom>
          <a:noFill/>
          <a:effectLst>
            <a:outerShdw blurRad="368300" dist="50800" dir="5400000" algn="ctr" rotWithShape="0">
              <a:srgbClr val="000000">
                <a:alpha val="39000"/>
              </a:srgbClr>
            </a:outerShdw>
            <a:softEdge rad="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>
                    <a:alpha val="44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三十年战争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9C9C7BA-9233-4A46-9CED-5DA894786337}"/>
              </a:ext>
            </a:extLst>
          </p:cNvPr>
          <p:cNvSpPr/>
          <p:nvPr/>
        </p:nvSpPr>
        <p:spPr>
          <a:xfrm>
            <a:off x="1091008" y="1715356"/>
            <a:ext cx="3679212" cy="923330"/>
          </a:xfrm>
          <a:prstGeom prst="rect">
            <a:avLst/>
          </a:prstGeom>
          <a:noFill/>
          <a:effectLst>
            <a:outerShdw blurRad="558800" dist="50800" dir="5400000" algn="ctr" rotWithShape="0">
              <a:srgbClr val="000000">
                <a:alpha val="32000"/>
              </a:srgbClr>
            </a:outerShdw>
            <a:reflection blurRad="241300" stA="45000" endPos="65000" dist="50800" dir="5400000" sy="-100000" algn="bl" rotWithShape="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50" dirty="0">
                <a:ln w="0"/>
                <a:solidFill>
                  <a:schemeClr val="bg2">
                    <a:alpha val="62000"/>
                  </a:schemeClr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加尔文主义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54595CB-E926-49B5-9607-6B1781D72B21}"/>
              </a:ext>
            </a:extLst>
          </p:cNvPr>
          <p:cNvSpPr/>
          <p:nvPr/>
        </p:nvSpPr>
        <p:spPr>
          <a:xfrm>
            <a:off x="7573327" y="1013407"/>
            <a:ext cx="36471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gradFill>
                  <a:gsLst>
                    <a:gs pos="21000">
                      <a:srgbClr val="53575C">
                        <a:alpha val="24000"/>
                      </a:srgbClr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英国圣公会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4BEEA1E-EF7F-4780-B031-AE79F00FA770}"/>
              </a:ext>
            </a:extLst>
          </p:cNvPr>
          <p:cNvSpPr/>
          <p:nvPr/>
        </p:nvSpPr>
        <p:spPr>
          <a:xfrm>
            <a:off x="1568637" y="4366795"/>
            <a:ext cx="31454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zh-CN" altLang="en-US" sz="5400" b="1" cap="none" spc="0" dirty="0">
                <a:ln/>
                <a:solidFill>
                  <a:schemeClr val="accent3">
                    <a:alpha val="24000"/>
                  </a:schemeClr>
                </a:solidFill>
                <a:effectLst/>
              </a:rPr>
              <a:t>马丁</a:t>
            </a:r>
            <a:r>
              <a:rPr lang="en-US" altLang="zh-CN" sz="5400" b="1" dirty="0">
                <a:ln/>
                <a:solidFill>
                  <a:schemeClr val="accent3">
                    <a:alpha val="24000"/>
                  </a:schemeClr>
                </a:solidFill>
              </a:rPr>
              <a:t>·</a:t>
            </a:r>
            <a:r>
              <a:rPr lang="zh-CN" altLang="en-US" sz="5400" b="1" cap="none" spc="0" dirty="0">
                <a:ln/>
                <a:solidFill>
                  <a:schemeClr val="accent3">
                    <a:alpha val="24000"/>
                  </a:schemeClr>
                </a:solidFill>
                <a:effectLst/>
              </a:rPr>
              <a:t>路德</a:t>
            </a:r>
          </a:p>
        </p:txBody>
      </p:sp>
    </p:spTree>
    <p:extLst>
      <p:ext uri="{BB962C8B-B14F-4D97-AF65-F5344CB8AC3E}">
        <p14:creationId xmlns:p14="http://schemas.microsoft.com/office/powerpoint/2010/main" val="3152068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FCD0CE-B37A-4FF2-8E63-1DCE21A4A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60B80EF-DAEB-48C9-9AFF-3541CAC99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61657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4B04B9-8BFF-48B3-9BD0-6D63126C7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D70C715-5C0E-4194-9080-5E9FD9C08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30015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2169</TotalTime>
  <Words>112</Words>
  <Application>Microsoft Office PowerPoint</Application>
  <PresentationFormat>宽屏</PresentationFormat>
  <Paragraphs>33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shengheng lu</dc:creator>
  <cp:lastModifiedBy>shengheng lu</cp:lastModifiedBy>
  <cp:revision>32</cp:revision>
  <dcterms:created xsi:type="dcterms:W3CDTF">2018-10-09T10:25:41Z</dcterms:created>
  <dcterms:modified xsi:type="dcterms:W3CDTF">2018-10-14T14:41:20Z</dcterms:modified>
</cp:coreProperties>
</file>

<file path=docProps/thumbnail.jpeg>
</file>